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313"/>
    <a:srgbClr val="A7A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07" d="100"/>
          <a:sy n="107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F31DD8-9B05-4B0E-8D40-B38679DE27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63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61A584-056E-43A5-B1EE-938FF146B0C1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9FD0A-8214-4D90-956E-5F766F79C362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6FADD-771A-4042-99FC-421A146B29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4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C30B7-3791-4CAB-87B4-1CD7ED14E6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EBC80-F710-4316-93A8-186697215C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2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91736-0826-47F5-AD0A-0FAF9F2C30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6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98864-8D46-49BD-B46C-969DFFC4E9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7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DDB39-4928-4FCB-823C-339D94FEEB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4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243A9-8AF8-4DE9-B12C-EE38A4F5A0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7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DBF4A-51D6-44C7-80C7-5A4CCCD7F8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2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2038D-D5BC-4A2D-AA62-386C68D884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2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1C2FC-8AA8-4B90-887F-2BC49D58CC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9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8FE62-396E-4733-92F3-5C079D47B8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48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1DEDC6-28DF-4B34-8CE1-589C59748A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4724400" cy="1143000"/>
          </a:xfrm>
        </p:spPr>
        <p:txBody>
          <a:bodyPr/>
          <a:lstStyle/>
          <a:p>
            <a:pPr algn="l"/>
            <a:r>
              <a:rPr lang="en-US" sz="3200" i="1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“First of all . . . pray . . .”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05400" y="239743"/>
            <a:ext cx="3681413" cy="2300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00400" y="60198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www.FamilyPolicyWV.com/Day2Pray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800" y="3200400"/>
            <a:ext cx="736451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Pray, by name, for leaders in Washington, D.C.</a:t>
            </a:r>
          </a:p>
          <a:p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Intercede for those elected in Charleston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</a:b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Thank God for your politicians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4724400" cy="1143000"/>
          </a:xfrm>
        </p:spPr>
        <p:txBody>
          <a:bodyPr/>
          <a:lstStyle/>
          <a:p>
            <a:pPr algn="l"/>
            <a:r>
              <a:rPr lang="en-US" sz="2800" i="1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“. . .seek the welfare of the city . . . pray to the Lord on its behalf . . .”</a:t>
            </a:r>
            <a:endParaRPr lang="en-US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05400" y="239743"/>
            <a:ext cx="3681413" cy="2300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276600" y="60198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www.FamilyPolicyWV.com/Action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28600" y="3200400"/>
            <a:ext cx="771878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Pray for God to reveal wisdom to our leaders</a:t>
            </a:r>
          </a:p>
          <a:p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Pray protection on the marriages and families of 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  our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leaders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</a:b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Thank God for the freedom to participate in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   self-governance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76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 Presentation</vt:lpstr>
      <vt:lpstr>“First of all . . . pray . . .”</vt:lpstr>
      <vt:lpstr>“. . .seek the welfare of the city . . . pray to the Lord on its behalf . . .”</vt:lpstr>
    </vt:vector>
  </TitlesOfParts>
  <Company>FPC WV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10, 2010</dc:title>
  <dc:creator>FPC WV</dc:creator>
  <cp:lastModifiedBy>ncherry</cp:lastModifiedBy>
  <cp:revision>6</cp:revision>
  <dcterms:created xsi:type="dcterms:W3CDTF">2009-12-22T15:55:25Z</dcterms:created>
  <dcterms:modified xsi:type="dcterms:W3CDTF">2013-01-16T16:28:14Z</dcterms:modified>
</cp:coreProperties>
</file>