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1313"/>
    <a:srgbClr val="A7A4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107" d="100"/>
          <a:sy n="107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82ADCAB-F935-4E90-9A69-F429501BB0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107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8B41A3-5184-43CD-9BE9-35E394105F4C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63A90D-BFD2-4A5D-AEED-576D001355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276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11E13-D216-418D-B2D3-B6DDBA3E9D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129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EE6BA-78B3-4207-BB0E-F4FD2479D7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71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E38CE3-C63D-4D42-81E3-504997A798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385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978408-6531-4CD5-89AE-8F0102C0DE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50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C33C7-9C14-43CF-A8A6-D891EA0B1C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52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06B538-EBC8-434A-803A-FCCA913DB6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445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96CDF5-B062-49DB-B481-B7EA42B134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931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EE8FDB-4CFF-45D5-8EEB-99CB16B3A4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747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295AF4-D652-4736-A3C8-6DE5E69330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298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30CC81-F71C-4379-AA11-60B39F279C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646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7116B8F-0531-4C4D-8851-B1290772BC5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8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838200"/>
            <a:ext cx="48768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February 10, 2013</a:t>
            </a:r>
            <a:endParaRPr lang="en-US" dirty="0"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/>
                </a:outerShdw>
              </a:effectLst>
              <a:latin typeface="Century Gothic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200400"/>
            <a:ext cx="7848600" cy="2133600"/>
          </a:xfrm>
        </p:spPr>
        <p:txBody>
          <a:bodyPr/>
          <a:lstStyle/>
          <a:p>
            <a:pPr algn="just"/>
            <a:r>
              <a:rPr 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“While just government protects all in their religious rights, true religion affords government its surest support.” </a:t>
            </a:r>
          </a:p>
          <a:p>
            <a:pPr algn="l"/>
            <a:r>
              <a:rPr 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		- President George Washington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05400" y="239743"/>
            <a:ext cx="3681413" cy="23002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276600" y="6019800"/>
            <a:ext cx="571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www.FamilyPolicyWV.com/Action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entury Gothic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25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February 10, 2013</vt:lpstr>
    </vt:vector>
  </TitlesOfParts>
  <Company>FPC WV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January 10, 2010</dc:title>
  <dc:creator>FPC WV</dc:creator>
  <cp:lastModifiedBy>ncherry</cp:lastModifiedBy>
  <cp:revision>5</cp:revision>
  <dcterms:created xsi:type="dcterms:W3CDTF">2009-12-22T15:55:25Z</dcterms:created>
  <dcterms:modified xsi:type="dcterms:W3CDTF">2013-01-16T16:27:31Z</dcterms:modified>
</cp:coreProperties>
</file>