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BB49-704F-424E-B0B6-A89342778E6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49C3-570D-4C98-97E1-8347A9C7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Matthew+26&amp;version=NL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er_2010_Switch_-_Series_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7200"/>
            <a:ext cx="9192468" cy="861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1745492" y="1539149"/>
            <a:ext cx="62484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Aurora Cn BT" pitchFamily="34" charset="0"/>
              </a:rPr>
              <a:t>Part 1</a:t>
            </a:r>
            <a:endParaRPr lang="en-US" sz="20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  <a:latin typeface="Aurora Cn B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 smtClean="0"/>
              <a:t> “Posers” deal with 3 main issues:</a:t>
            </a:r>
            <a:endParaRPr lang="en-US" sz="2800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i="1" dirty="0" smtClean="0">
                <a:solidFill>
                  <a:srgbClr val="FFC000"/>
                </a:solidFill>
              </a:rPr>
              <a:t>) </a:t>
            </a:r>
            <a:r>
              <a:rPr lang="en-US" b="1" i="1" u="sng" dirty="0" smtClean="0">
                <a:solidFill>
                  <a:srgbClr val="FFC000"/>
                </a:solidFill>
              </a:rPr>
              <a:t>Insecurities :</a:t>
            </a:r>
            <a:endParaRPr lang="en-US" sz="2400" dirty="0" smtClean="0">
              <a:solidFill>
                <a:srgbClr val="FFC000"/>
              </a:solidFill>
            </a:endParaRPr>
          </a:p>
          <a:p>
            <a:pPr lvl="2"/>
            <a:r>
              <a:rPr lang="en-US" b="1" dirty="0" smtClean="0"/>
              <a:t>“Because you are insecure you have changed who you really are”</a:t>
            </a:r>
            <a:endParaRPr lang="en-US" sz="2000" dirty="0" smtClean="0"/>
          </a:p>
          <a:p>
            <a:pPr lvl="1"/>
            <a:r>
              <a:rPr lang="en-US" b="1" i="1" dirty="0" smtClean="0"/>
              <a:t>DID You know?…</a:t>
            </a:r>
            <a:endParaRPr lang="en-US" sz="2400" dirty="0" smtClean="0"/>
          </a:p>
          <a:p>
            <a:pPr lvl="2"/>
            <a:r>
              <a:rPr lang="en-US" b="1" dirty="0" smtClean="0"/>
              <a:t>…Most Bullies are Bullies because they have Insecurities”</a:t>
            </a:r>
            <a:endParaRPr lang="en-US" sz="2000" dirty="0" smtClean="0"/>
          </a:p>
          <a:p>
            <a:pPr lvl="2"/>
            <a:r>
              <a:rPr lang="en-US" b="1" dirty="0" smtClean="0">
                <a:solidFill>
                  <a:srgbClr val="FFC000"/>
                </a:solidFill>
              </a:rPr>
              <a:t>They </a:t>
            </a:r>
            <a:r>
              <a:rPr lang="en-US" b="1" dirty="0" smtClean="0">
                <a:solidFill>
                  <a:srgbClr val="FFC000"/>
                </a:solidFill>
              </a:rPr>
              <a:t>just don’t KNOW who they REALLY are</a:t>
            </a:r>
            <a:r>
              <a:rPr lang="en-US" b="1" dirty="0" smtClean="0"/>
              <a:t>!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2</a:t>
            </a:r>
            <a:r>
              <a:rPr lang="en-US" b="1" i="1" u="sng" dirty="0" smtClean="0"/>
              <a:t>) Posing for Acceptance</a:t>
            </a:r>
            <a:r>
              <a:rPr lang="en-US" dirty="0" smtClean="0"/>
              <a:t>:</a:t>
            </a:r>
            <a:endParaRPr lang="en-US" sz="2400" dirty="0" smtClean="0"/>
          </a:p>
          <a:p>
            <a:pPr lvl="2"/>
            <a:r>
              <a:rPr lang="en-US" dirty="0" smtClean="0"/>
              <a:t>You put a front on</a:t>
            </a:r>
            <a:endParaRPr lang="en-US" sz="2000" dirty="0" smtClean="0"/>
          </a:p>
          <a:p>
            <a:pPr lvl="2"/>
            <a:r>
              <a:rPr lang="en-US" dirty="0" smtClean="0"/>
              <a:t>To make sure You Fit in</a:t>
            </a:r>
            <a:endParaRPr lang="en-US" sz="2000" dirty="0" smtClean="0"/>
          </a:p>
          <a:p>
            <a:pPr lvl="2"/>
            <a:r>
              <a:rPr lang="en-US" dirty="0" smtClean="0"/>
              <a:t>Fake it </a:t>
            </a:r>
            <a:r>
              <a:rPr lang="en-US" dirty="0" err="1" smtClean="0"/>
              <a:t>til</a:t>
            </a:r>
            <a:r>
              <a:rPr lang="en-US" dirty="0" smtClean="0"/>
              <a:t> you Make it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b="1" u="sng" dirty="0">
                <a:solidFill>
                  <a:srgbClr val="FFC000"/>
                </a:solidFill>
              </a:rPr>
              <a:t>3) Posing </a:t>
            </a:r>
            <a:r>
              <a:rPr lang="en-US" sz="3200" b="1" u="sng" dirty="0">
                <a:solidFill>
                  <a:srgbClr val="FFC000"/>
                </a:solidFill>
              </a:rPr>
              <a:t>out of Fear: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/>
            <a:r>
              <a:rPr lang="en-US" b="1" dirty="0" smtClean="0"/>
              <a:t>The normal teenager:</a:t>
            </a:r>
            <a:endParaRPr lang="en-US" dirty="0" smtClean="0"/>
          </a:p>
          <a:p>
            <a:pPr lvl="3"/>
            <a:r>
              <a:rPr lang="en-US" sz="2400" dirty="0" smtClean="0"/>
              <a:t>Normal For teenagers to engage in unhealthy relationships</a:t>
            </a:r>
          </a:p>
          <a:p>
            <a:pPr lvl="3"/>
            <a:r>
              <a:rPr lang="en-US" sz="2400" dirty="0" smtClean="0"/>
              <a:t>Normal for teenagers to be selfish</a:t>
            </a:r>
          </a:p>
          <a:p>
            <a:pPr lvl="3"/>
            <a:r>
              <a:rPr lang="en-US" sz="2400" dirty="0" smtClean="0"/>
              <a:t>Normal to gossip</a:t>
            </a:r>
          </a:p>
          <a:p>
            <a:pPr lvl="3"/>
            <a:r>
              <a:rPr lang="en-US" sz="2400" dirty="0" smtClean="0"/>
              <a:t>Normal to lie</a:t>
            </a:r>
          </a:p>
          <a:p>
            <a:pPr lvl="3"/>
            <a:r>
              <a:rPr lang="en-US" sz="2400" dirty="0" smtClean="0"/>
              <a:t>Normal to DATE around</a:t>
            </a:r>
          </a:p>
          <a:p>
            <a:pPr lvl="3"/>
            <a:r>
              <a:rPr lang="en-US" sz="2400" dirty="0" smtClean="0"/>
              <a:t>Normal to steal when you want it, if you can’t pay for it</a:t>
            </a:r>
          </a:p>
          <a:p>
            <a:pPr lvl="3"/>
            <a:r>
              <a:rPr lang="en-US" sz="2400" dirty="0" smtClean="0"/>
              <a:t>Normal to go to church, confess Christ and live how you want</a:t>
            </a:r>
          </a:p>
          <a:p>
            <a:pPr lvl="3"/>
            <a:r>
              <a:rPr lang="en-US" sz="2400" dirty="0" smtClean="0"/>
              <a:t>Who wants that?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If you know who you are it changes everything about you</a:t>
            </a:r>
            <a:r>
              <a:rPr lang="en-US" b="1" dirty="0" smtClean="0"/>
              <a:t>.</a:t>
            </a:r>
            <a:endParaRPr lang="en-US" b="1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“  It defines who you are not and defines everything from your character to morals and even choices you make daily. ”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Posers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u="sng" dirty="0" smtClean="0"/>
              <a:t>Poser :</a:t>
            </a:r>
            <a:r>
              <a:rPr lang="en-US" dirty="0" smtClean="0"/>
              <a:t> </a:t>
            </a:r>
          </a:p>
          <a:p>
            <a:pPr lvl="0"/>
            <a:r>
              <a:rPr lang="en-US" i="1" dirty="0" smtClean="0"/>
              <a:t>A poser Is someone who pretends to be something they are not.  </a:t>
            </a:r>
            <a:endParaRPr lang="en-US" dirty="0" smtClean="0"/>
          </a:p>
          <a:p>
            <a:pPr lvl="0"/>
            <a:r>
              <a:rPr lang="en-US" i="1" dirty="0" smtClean="0"/>
              <a:t>Anyone who does not follow his/her own ideas of what he/she likes. </a:t>
            </a:r>
            <a:endParaRPr lang="en-US" i="1" dirty="0" smtClean="0"/>
          </a:p>
          <a:p>
            <a:pPr lvl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A Poser</a:t>
            </a:r>
            <a:endParaRPr lang="en-US" sz="2400" dirty="0" smtClean="0"/>
          </a:p>
          <a:p>
            <a:pPr lvl="1"/>
            <a:r>
              <a:rPr lang="en-US" b="1" dirty="0" smtClean="0"/>
              <a:t>A Fake</a:t>
            </a:r>
            <a:endParaRPr lang="en-US" sz="2400" dirty="0" smtClean="0"/>
          </a:p>
          <a:p>
            <a:pPr lvl="1"/>
            <a:r>
              <a:rPr lang="en-US" b="1" dirty="0" smtClean="0"/>
              <a:t>A Wannabe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edia.nj.com/athlete_of_the_week/photo/803338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0159">
            <a:off x="5989808" y="4196125"/>
            <a:ext cx="2932797" cy="1952626"/>
          </a:xfrm>
          <a:prstGeom prst="rect">
            <a:avLst/>
          </a:prstGeom>
          <a:noFill/>
        </p:spPr>
      </p:pic>
      <p:pic>
        <p:nvPicPr>
          <p:cNvPr id="1034" name="Picture 10" descr="http://images6.fanpop.com/image/photos/32100000/emo-girl-ira-vampira-scene-queen-colorful-hair-purple-blue-pink-green-red-black-hair-coontails-emo-32172493-1043-1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288" y="0"/>
            <a:ext cx="2592712" cy="3962400"/>
          </a:xfrm>
          <a:prstGeom prst="rect">
            <a:avLst/>
          </a:prstGeom>
          <a:noFill/>
        </p:spPr>
      </p:pic>
      <p:pic>
        <p:nvPicPr>
          <p:cNvPr id="1040" name="Picture 16" descr="http://www.wmagazine.com/w/blogs/editorsblog/blog_treenasummer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5200" cy="2500033"/>
          </a:xfrm>
          <a:prstGeom prst="rect">
            <a:avLst/>
          </a:prstGeom>
          <a:noFill/>
        </p:spPr>
      </p:pic>
      <p:pic>
        <p:nvPicPr>
          <p:cNvPr id="6146" name="Picture 2" descr="http://shechive.files.wordpress.com/2011/11/hipster-hotties-0.jpg?w=499&amp;h=8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810000"/>
            <a:ext cx="2098281" cy="3456488"/>
          </a:xfrm>
          <a:prstGeom prst="rect">
            <a:avLst/>
          </a:prstGeom>
          <a:noFill/>
        </p:spPr>
      </p:pic>
      <p:pic>
        <p:nvPicPr>
          <p:cNvPr id="6148" name="Picture 4" descr="http://travisgeary.com/blog/wp-content/uploads/2010/11/gangsta-NY-h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42577">
            <a:off x="3558405" y="298209"/>
            <a:ext cx="2667000" cy="2000250"/>
          </a:xfrm>
          <a:prstGeom prst="rect">
            <a:avLst/>
          </a:prstGeom>
          <a:noFill/>
        </p:spPr>
      </p:pic>
      <p:pic>
        <p:nvPicPr>
          <p:cNvPr id="1036" name="Picture 12" descr="https://encrypted-tbn3.gstatic.com/images?q=tbn:ANd9GcSMlJyuimd5mLdQLSPH7Rg8UZpeoMpxjDSye3XbqYstEG0bUlb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0"/>
            <a:ext cx="1857375" cy="2466975"/>
          </a:xfrm>
          <a:prstGeom prst="rect">
            <a:avLst/>
          </a:prstGeom>
          <a:noFill/>
        </p:spPr>
      </p:pic>
      <p:pic>
        <p:nvPicPr>
          <p:cNvPr id="1030" name="Picture 6" descr="http://jacksonville.com/sites/default/files/imagecache/superphoto/spt_77HighSchoolMedi.jpg"/>
          <p:cNvPicPr>
            <a:picLocks noChangeAspect="1" noChangeArrowheads="1"/>
          </p:cNvPicPr>
          <p:nvPr/>
        </p:nvPicPr>
        <p:blipFill>
          <a:blip r:embed="rId8" cstate="print"/>
          <a:srcRect l="7609" t="7595" b="6329"/>
          <a:stretch>
            <a:fillRect/>
          </a:stretch>
        </p:blipFill>
        <p:spPr bwMode="auto">
          <a:xfrm>
            <a:off x="4419600" y="2209800"/>
            <a:ext cx="1850386" cy="2590800"/>
          </a:xfrm>
          <a:prstGeom prst="rect">
            <a:avLst/>
          </a:prstGeom>
          <a:noFill/>
        </p:spPr>
      </p:pic>
      <p:pic>
        <p:nvPicPr>
          <p:cNvPr id="6150" name="Picture 6" descr="http://images4.fanpop.com/image/photos/14600000/sweet-gangsta-chic-auburn-14696056-500-3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10775">
            <a:off x="234670" y="2174682"/>
            <a:ext cx="2817456" cy="1876426"/>
          </a:xfrm>
          <a:prstGeom prst="rect">
            <a:avLst/>
          </a:prstGeom>
          <a:noFill/>
        </p:spPr>
      </p:pic>
      <p:pic>
        <p:nvPicPr>
          <p:cNvPr id="1038" name="Picture 14" descr="http://25.media.tumblr.com/tumblr_lw1vlreLVu1r6upt5o1_2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3878275"/>
            <a:ext cx="1981200" cy="297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Posing </a:t>
            </a:r>
            <a:r>
              <a:rPr lang="en-US" b="1" i="1" dirty="0" smtClean="0">
                <a:solidFill>
                  <a:srgbClr val="FFC000"/>
                </a:solidFill>
              </a:rPr>
              <a:t>Masks</a:t>
            </a:r>
            <a:r>
              <a:rPr lang="en-US" dirty="0" smtClean="0">
                <a:solidFill>
                  <a:srgbClr val="FFC000"/>
                </a:solidFill>
              </a:rPr>
              <a:t> the Real YOU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At </a:t>
            </a:r>
            <a:r>
              <a:rPr lang="en-US" b="1" i="1" u="sng" dirty="0" smtClean="0"/>
              <a:t>this very moment</a:t>
            </a:r>
            <a:r>
              <a:rPr lang="en-US" dirty="0" smtClean="0"/>
              <a:t> you begin</a:t>
            </a:r>
            <a:r>
              <a:rPr lang="en-US" b="1" dirty="0" smtClean="0"/>
              <a:t> LOSING yourself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b="1" dirty="0" smtClean="0">
                <a:solidFill>
                  <a:srgbClr val="FFC000"/>
                </a:solidFill>
              </a:rPr>
              <a:t>BEGIN </a:t>
            </a:r>
            <a:r>
              <a:rPr lang="en-US" b="1" dirty="0" smtClean="0">
                <a:solidFill>
                  <a:srgbClr val="FFC000"/>
                </a:solidFill>
              </a:rPr>
              <a:t>POSING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“Just let me be me” – we cry</a:t>
            </a:r>
            <a:endParaRPr lang="en-US" sz="2000" dirty="0" smtClean="0"/>
          </a:p>
          <a:p>
            <a:pPr lvl="2"/>
            <a:r>
              <a:rPr lang="en-US" b="1" dirty="0" smtClean="0"/>
              <a:t>AND WE ARE NOT “ME” – AT ALL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follower of Christ</a:t>
            </a:r>
          </a:p>
          <a:p>
            <a:pPr lvl="0"/>
            <a:r>
              <a:rPr lang="en-US" dirty="0" smtClean="0"/>
              <a:t>Walked and talked with Jesus</a:t>
            </a:r>
          </a:p>
          <a:p>
            <a:r>
              <a:rPr lang="en-US" dirty="0" smtClean="0"/>
              <a:t>Saw Jesus do </a:t>
            </a:r>
            <a:r>
              <a:rPr lang="en-US" dirty="0" smtClean="0"/>
              <a:t>miracles</a:t>
            </a:r>
          </a:p>
          <a:p>
            <a:pPr lvl="1"/>
            <a:r>
              <a:rPr lang="en-US" dirty="0" smtClean="0"/>
              <a:t>He too </a:t>
            </a:r>
            <a:r>
              <a:rPr lang="en-US" dirty="0" smtClean="0">
                <a:solidFill>
                  <a:srgbClr val="FFC000"/>
                </a:solidFill>
              </a:rPr>
              <a:t>STRUGGLED with WHO He WAS</a:t>
            </a:r>
            <a:endParaRPr lang="en-US" sz="2400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He too became a POSER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2316162"/>
          </a:xfrm>
        </p:spPr>
        <p:txBody>
          <a:bodyPr>
            <a:noAutofit/>
          </a:bodyPr>
          <a:lstStyle/>
          <a:p>
            <a:pPr lvl="0"/>
            <a:r>
              <a:rPr lang="en-US" sz="2800" b="1" i="1" dirty="0" smtClean="0">
                <a:solidFill>
                  <a:srgbClr val="FFC000"/>
                </a:solidFill>
              </a:rPr>
              <a:t>Matthew 26:33</a:t>
            </a:r>
            <a:r>
              <a:rPr lang="en-US" sz="2800" i="1" dirty="0" smtClean="0">
                <a:solidFill>
                  <a:srgbClr val="FFC000"/>
                </a:solidFill>
              </a:rPr>
              <a:t/>
            </a:r>
            <a:br>
              <a:rPr lang="en-US" sz="2800" i="1" dirty="0" smtClean="0">
                <a:solidFill>
                  <a:srgbClr val="FFC000"/>
                </a:solidFill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New Living Translation (NLT)</a:t>
            </a:r>
            <a:br>
              <a:rPr lang="en-US" sz="2800" i="1" dirty="0" smtClean="0">
                <a:solidFill>
                  <a:srgbClr val="FFC000"/>
                </a:solidFill>
              </a:rPr>
            </a:br>
            <a:r>
              <a:rPr lang="en-US" sz="2800" b="1" i="1" baseline="30000" dirty="0" smtClean="0">
                <a:solidFill>
                  <a:srgbClr val="FFC000"/>
                </a:solidFill>
              </a:rPr>
              <a:t>33 </a:t>
            </a:r>
            <a:r>
              <a:rPr lang="en-US" sz="2800" i="1" dirty="0" smtClean="0">
                <a:solidFill>
                  <a:srgbClr val="FFC000"/>
                </a:solidFill>
              </a:rPr>
              <a:t>Peter declared, “Even if everyone else deserts you, I will never desert you.”</a:t>
            </a:r>
            <a:br>
              <a:rPr lang="en-US" sz="2800" i="1" dirty="0" smtClean="0">
                <a:solidFill>
                  <a:srgbClr val="FFC000"/>
                </a:solidFill>
              </a:rPr>
            </a:b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 </a:t>
            </a:r>
            <a:r>
              <a:rPr lang="en-US" dirty="0" smtClean="0"/>
              <a:t>Jesus, I will NEVER leave you stranded”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2468562"/>
          </a:xfrm>
        </p:spPr>
        <p:txBody>
          <a:bodyPr>
            <a:noAutofit/>
          </a:bodyPr>
          <a:lstStyle/>
          <a:p>
            <a:r>
              <a:rPr lang="en-US" sz="2400" b="1" i="1" baseline="30000" dirty="0" smtClean="0">
                <a:solidFill>
                  <a:srgbClr val="FFC000"/>
                </a:solidFill>
              </a:rPr>
              <a:t>34 </a:t>
            </a:r>
            <a:r>
              <a:rPr lang="en-US" sz="2400" i="1" dirty="0" smtClean="0">
                <a:solidFill>
                  <a:srgbClr val="FFC000"/>
                </a:solidFill>
              </a:rPr>
              <a:t>Jesus replied, “I tell you the truth, Peter—this very night, before the rooster crows, you will deny three times that you even know me.”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b="1" i="1" baseline="30000" dirty="0" smtClean="0">
                <a:solidFill>
                  <a:srgbClr val="FFC000"/>
                </a:solidFill>
              </a:rPr>
              <a:t>35 </a:t>
            </a:r>
            <a:r>
              <a:rPr lang="en-US" sz="2400" i="1" dirty="0" smtClean="0">
                <a:solidFill>
                  <a:srgbClr val="FFC000"/>
                </a:solidFill>
              </a:rPr>
              <a:t>“No!” Peter insisted. “Even if I have to die with you, I will never deny you!” And all the other disciples vowed the same.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Jesus</a:t>
            </a:r>
            <a:r>
              <a:rPr lang="en-US" dirty="0" smtClean="0"/>
              <a:t>’ response to Peter was:</a:t>
            </a:r>
            <a:endParaRPr lang="en-US" sz="2800" dirty="0" smtClean="0"/>
          </a:p>
          <a:p>
            <a:pPr lvl="1"/>
            <a:r>
              <a:rPr lang="en-US" dirty="0" smtClean="0"/>
              <a:t>In other words Peter </a:t>
            </a:r>
            <a:r>
              <a:rPr lang="en-US" b="1" dirty="0" smtClean="0">
                <a:solidFill>
                  <a:srgbClr val="FFC000"/>
                </a:solidFill>
              </a:rPr>
              <a:t>that’s good and all to hear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you say but let me tell you </a:t>
            </a:r>
            <a:r>
              <a:rPr lang="en-US" b="1" dirty="0" smtClean="0">
                <a:solidFill>
                  <a:srgbClr val="FFC000"/>
                </a:solidFill>
              </a:rPr>
              <a:t>I know the REAL You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C000"/>
                </a:solidFill>
              </a:rPr>
              <a:t>the Real you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will be afraid.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973763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i="1" baseline="30000" dirty="0" smtClean="0"/>
              <a:t>69 </a:t>
            </a:r>
            <a:r>
              <a:rPr lang="en-US" sz="3400" i="1" dirty="0" smtClean="0"/>
              <a:t>Meanwhile, Peter was sitting outside in the courtyard. A servant girl came over and said to him, “You were one of those with Jesus the Galilean.”</a:t>
            </a:r>
            <a:endParaRPr lang="en-US" sz="3400" dirty="0" smtClean="0"/>
          </a:p>
          <a:p>
            <a:r>
              <a:rPr lang="en-US" sz="3400" b="1" i="1" baseline="30000" dirty="0" smtClean="0">
                <a:solidFill>
                  <a:srgbClr val="FFC000"/>
                </a:solidFill>
              </a:rPr>
              <a:t>70 </a:t>
            </a:r>
            <a:r>
              <a:rPr lang="en-US" sz="3400" i="1" dirty="0" smtClean="0">
                <a:solidFill>
                  <a:srgbClr val="FFC000"/>
                </a:solidFill>
              </a:rPr>
              <a:t>But Peter denied it in front of everyone. “I don’t know what you’re talking about,” he said.</a:t>
            </a:r>
            <a:endParaRPr lang="en-US" sz="3400" dirty="0" smtClean="0">
              <a:solidFill>
                <a:srgbClr val="FFC000"/>
              </a:solidFill>
            </a:endParaRPr>
          </a:p>
          <a:p>
            <a:r>
              <a:rPr lang="en-US" sz="3400" b="1" i="1" baseline="30000" dirty="0" smtClean="0"/>
              <a:t>71 </a:t>
            </a:r>
            <a:r>
              <a:rPr lang="en-US" sz="3400" i="1" dirty="0" smtClean="0"/>
              <a:t>Later, out by the gate, another servant girl noticed him and said to those standing around, “This man was with Jesus of Nazareth.</a:t>
            </a:r>
            <a:r>
              <a:rPr lang="en-US" sz="3400" b="1" i="1" baseline="30000" dirty="0" smtClean="0"/>
              <a:t>[</a:t>
            </a:r>
            <a:r>
              <a:rPr lang="en-US" sz="3400" b="1" i="1" u="sng" baseline="30000" dirty="0" smtClean="0">
                <a:hlinkClick r:id="rId2" tooltip="See footnote l"/>
              </a:rPr>
              <a:t>l</a:t>
            </a:r>
            <a:r>
              <a:rPr lang="en-US" sz="3400" b="1" i="1" baseline="30000" dirty="0" smtClean="0"/>
              <a:t>]</a:t>
            </a:r>
            <a:r>
              <a:rPr lang="en-US" sz="3400" i="1" dirty="0" smtClean="0"/>
              <a:t>”</a:t>
            </a:r>
            <a:endParaRPr lang="en-US" sz="3400" dirty="0" smtClean="0"/>
          </a:p>
          <a:p>
            <a:r>
              <a:rPr lang="en-US" sz="3400" b="1" i="1" baseline="30000" dirty="0" smtClean="0">
                <a:solidFill>
                  <a:srgbClr val="FFC000"/>
                </a:solidFill>
              </a:rPr>
              <a:t>72 </a:t>
            </a:r>
            <a:r>
              <a:rPr lang="en-US" sz="3400" i="1" dirty="0" smtClean="0">
                <a:solidFill>
                  <a:srgbClr val="FFC000"/>
                </a:solidFill>
              </a:rPr>
              <a:t>Again Peter denied it, this time with an oath. “I don’t even know the man,” he said.</a:t>
            </a:r>
            <a:endParaRPr lang="en-US" sz="3400" dirty="0" smtClean="0">
              <a:solidFill>
                <a:srgbClr val="FFC000"/>
              </a:solidFill>
            </a:endParaRPr>
          </a:p>
          <a:p>
            <a:r>
              <a:rPr lang="en-US" sz="3400" b="1" i="1" baseline="30000" dirty="0" smtClean="0"/>
              <a:t>73 </a:t>
            </a:r>
            <a:r>
              <a:rPr lang="en-US" sz="3400" i="1" dirty="0" smtClean="0"/>
              <a:t>A little later some of the other bystanders came over to Peter and said, “You must be one of them; we can tell by your Galilean accent.”</a:t>
            </a:r>
            <a:endParaRPr lang="en-US" sz="3400" dirty="0" smtClean="0"/>
          </a:p>
          <a:p>
            <a:r>
              <a:rPr lang="en-US" sz="3400" b="1" i="1" baseline="30000" dirty="0" smtClean="0">
                <a:solidFill>
                  <a:srgbClr val="FFC000"/>
                </a:solidFill>
              </a:rPr>
              <a:t>74 </a:t>
            </a:r>
            <a:r>
              <a:rPr lang="en-US" sz="3400" i="1" dirty="0" smtClean="0">
                <a:solidFill>
                  <a:srgbClr val="FFC000"/>
                </a:solidFill>
              </a:rPr>
              <a:t>Peter swore, “A curse on me if I’m lying—I don’t know the man!” And immediately the rooster crowed.</a:t>
            </a:r>
            <a:endParaRPr lang="en-US" sz="3400" dirty="0" smtClean="0">
              <a:solidFill>
                <a:srgbClr val="FFC000"/>
              </a:solidFill>
            </a:endParaRPr>
          </a:p>
          <a:p>
            <a:r>
              <a:rPr lang="en-US" sz="3400" b="1" i="1" baseline="30000" dirty="0" smtClean="0"/>
              <a:t>75 </a:t>
            </a:r>
            <a:r>
              <a:rPr lang="en-US" sz="3400" i="1" dirty="0" smtClean="0"/>
              <a:t>Suddenly, Jesus’ words flashed through Peter’s mind: “Before the rooster crows, you will deny three times that you even know me.” And he went away, weeping bitterly.</a:t>
            </a:r>
            <a:endParaRPr lang="en-US" sz="3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Peter began “posing” as someone else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He </a:t>
            </a:r>
            <a:r>
              <a:rPr lang="en-US" b="1" dirty="0" smtClean="0">
                <a:solidFill>
                  <a:srgbClr val="FFC000"/>
                </a:solidFill>
              </a:rPr>
              <a:t>was Insecure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in who He was</a:t>
            </a:r>
            <a:endParaRPr lang="en-US" sz="2400" dirty="0" smtClean="0"/>
          </a:p>
          <a:p>
            <a:pPr lvl="1"/>
            <a:r>
              <a:rPr lang="en-US" dirty="0" smtClean="0"/>
              <a:t>He </a:t>
            </a:r>
            <a:r>
              <a:rPr lang="en-US" dirty="0" smtClean="0">
                <a:solidFill>
                  <a:srgbClr val="FFC000"/>
                </a:solidFill>
              </a:rPr>
              <a:t>was </a:t>
            </a:r>
            <a:r>
              <a:rPr lang="en-US" b="1" dirty="0" smtClean="0">
                <a:solidFill>
                  <a:srgbClr val="FFC000"/>
                </a:solidFill>
              </a:rPr>
              <a:t>afraid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of being mocked/ laughed at/ maybe even beaten</a:t>
            </a:r>
            <a:endParaRPr lang="en-US" sz="2400" dirty="0" smtClean="0"/>
          </a:p>
          <a:p>
            <a:pPr lvl="1"/>
            <a:r>
              <a:rPr lang="en-US" dirty="0" smtClean="0"/>
              <a:t>He was </a:t>
            </a:r>
            <a:r>
              <a:rPr lang="en-US" b="1" dirty="0" smtClean="0">
                <a:solidFill>
                  <a:srgbClr val="FFC000"/>
                </a:solidFill>
              </a:rPr>
              <a:t>seeking Acceptance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from the people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360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Posers</vt:lpstr>
      <vt:lpstr>Slide 3</vt:lpstr>
      <vt:lpstr>Posing Masks the Real YOU</vt:lpstr>
      <vt:lpstr>Peter</vt:lpstr>
      <vt:lpstr>Matthew 26:33 New Living Translation (NLT) 33 Peter declared, “Even if everyone else deserts you, I will never desert you.” </vt:lpstr>
      <vt:lpstr>34 Jesus replied, “I tell you the truth, Peter—this very night, before the rooster crows, you will deny three times that you even know me.” 35 “No!” Peter insisted. “Even if I have to die with you, I will never deny you!” And all the other disciples vowed the same. </vt:lpstr>
      <vt:lpstr>Slide 8</vt:lpstr>
      <vt:lpstr>Peter began “posing” as someone else </vt:lpstr>
      <vt:lpstr>Slide 10</vt:lpstr>
      <vt:lpstr>Slide 11</vt:lpstr>
      <vt:lpstr>3) Posing out of Fear: 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</cp:lastModifiedBy>
  <cp:revision>32</cp:revision>
  <dcterms:created xsi:type="dcterms:W3CDTF">2013-01-15T17:24:54Z</dcterms:created>
  <dcterms:modified xsi:type="dcterms:W3CDTF">2013-01-16T18:03:14Z</dcterms:modified>
</cp:coreProperties>
</file>